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772400" cy="10058400"/>
  <p:notesSz cx="6858000" cy="9144000"/>
  <p:embeddedFontLst>
    <p:embeddedFont>
      <p:font typeface="Century Gothic Paneuropean Bold" panose="020B0702020202020204"/>
      <p:regular r:id="rId3"/>
      <p:bold r:id="rId4"/>
    </p:embeddedFont>
    <p:embeddedFont>
      <p:font typeface="Century Gothic Paneuropean Heavy" panose="020B0A02020202020204" pitchFamily="34" charset="0"/>
      <p:regular r:id="rId5"/>
      <p:bold r:id="rId6"/>
    </p:embeddedFont>
    <p:embeddedFont>
      <p:font typeface="Lato" panose="020F0502020204030203" pitchFamily="34" charset="77"/>
      <p:regular r:id="rId7"/>
      <p:bold r:id="rId8"/>
      <p:italic r:id="rId9"/>
      <p:boldItalic r:id="rId10"/>
    </p:embeddedFont>
    <p:embeddedFont>
      <p:font typeface="Poppins" pitchFamily="2" charset="77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9" autoAdjust="0"/>
  </p:normalViewPr>
  <p:slideViewPr>
    <p:cSldViewPr>
      <p:cViewPr varScale="1">
        <p:scale>
          <a:sx n="82" d="100"/>
          <a:sy n="82" d="100"/>
        </p:scale>
        <p:origin x="337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font" Target="fonts/font11.fntdata"/><Relationship Id="rId1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presProps" Target="presProps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B2BEC4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4300" y="-1317411"/>
            <a:ext cx="8001000" cy="5330666"/>
          </a:xfrm>
          <a:custGeom>
            <a:avLst/>
            <a:gdLst/>
            <a:ahLst/>
            <a:cxnLst/>
            <a:rect l="l" t="t" r="r" b="b"/>
            <a:pathLst>
              <a:path w="8001000" h="5330666">
                <a:moveTo>
                  <a:pt x="0" y="0"/>
                </a:moveTo>
                <a:lnTo>
                  <a:pt x="8001000" y="0"/>
                </a:lnTo>
                <a:lnTo>
                  <a:pt x="8001000" y="5330666"/>
                </a:lnTo>
                <a:lnTo>
                  <a:pt x="0" y="5330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 rot="581485">
            <a:off x="-614851" y="3205749"/>
            <a:ext cx="8829193" cy="1668870"/>
            <a:chOff x="0" y="0"/>
            <a:chExt cx="3363502" cy="6357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63502" cy="635760"/>
            </a:xfrm>
            <a:custGeom>
              <a:avLst/>
              <a:gdLst/>
              <a:ahLst/>
              <a:cxnLst/>
              <a:rect l="l" t="t" r="r" b="b"/>
              <a:pathLst>
                <a:path w="3363502" h="635760">
                  <a:moveTo>
                    <a:pt x="0" y="0"/>
                  </a:moveTo>
                  <a:lnTo>
                    <a:pt x="3363502" y="0"/>
                  </a:lnTo>
                  <a:lnTo>
                    <a:pt x="3363502" y="635760"/>
                  </a:lnTo>
                  <a:lnTo>
                    <a:pt x="0" y="635760"/>
                  </a:lnTo>
                  <a:close/>
                </a:path>
              </a:pathLst>
            </a:custGeom>
            <a:solidFill>
              <a:srgbClr val="00397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363502" cy="692910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50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14300" y="-114300"/>
            <a:ext cx="8001000" cy="4113972"/>
            <a:chOff x="0" y="0"/>
            <a:chExt cx="2789020" cy="143406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789020" cy="1434064"/>
            </a:xfrm>
            <a:custGeom>
              <a:avLst/>
              <a:gdLst/>
              <a:ahLst/>
              <a:cxnLst/>
              <a:rect l="l" t="t" r="r" b="b"/>
              <a:pathLst>
                <a:path w="2789020" h="1434064">
                  <a:moveTo>
                    <a:pt x="0" y="0"/>
                  </a:moveTo>
                  <a:lnTo>
                    <a:pt x="2789020" y="0"/>
                  </a:lnTo>
                  <a:lnTo>
                    <a:pt x="2789020" y="1434064"/>
                  </a:lnTo>
                  <a:lnTo>
                    <a:pt x="0" y="1434064"/>
                  </a:lnTo>
                  <a:close/>
                </a:path>
              </a:pathLst>
            </a:custGeom>
            <a:solidFill>
              <a:srgbClr val="003976">
                <a:alpha val="53725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789020" cy="14721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3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304446" y="319147"/>
            <a:ext cx="2623858" cy="393224"/>
          </a:xfrm>
          <a:custGeom>
            <a:avLst/>
            <a:gdLst/>
            <a:ahLst/>
            <a:cxnLst/>
            <a:rect l="l" t="t" r="r" b="b"/>
            <a:pathLst>
              <a:path w="2623858" h="393224">
                <a:moveTo>
                  <a:pt x="0" y="0"/>
                </a:moveTo>
                <a:lnTo>
                  <a:pt x="2623858" y="0"/>
                </a:lnTo>
                <a:lnTo>
                  <a:pt x="2623858" y="393225"/>
                </a:lnTo>
                <a:lnTo>
                  <a:pt x="0" y="3932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 rot="581485">
            <a:off x="-118309" y="3454273"/>
            <a:ext cx="8001000" cy="1137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44"/>
              </a:lnSpc>
            </a:pPr>
            <a:r>
              <a:rPr lang="en-US" sz="5404" b="1" spc="648">
                <a:solidFill>
                  <a:srgbClr val="FFFFFF"/>
                </a:solidFill>
                <a:latin typeface="Century Gothic Paneuropean Heavy"/>
                <a:ea typeface="Century Gothic Paneuropean Heavy"/>
                <a:cs typeface="Century Gothic Paneuropean Heavy"/>
                <a:sym typeface="Century Gothic Paneuropean Heavy"/>
              </a:rPr>
              <a:t>A BETTER WAY TO</a:t>
            </a:r>
          </a:p>
          <a:p>
            <a:pPr marL="0" lvl="0" indent="0" algn="ctr">
              <a:lnSpc>
                <a:spcPts val="3044"/>
              </a:lnSpc>
              <a:spcBef>
                <a:spcPct val="0"/>
              </a:spcBef>
            </a:pPr>
            <a:r>
              <a:rPr lang="en-US" sz="2767" spc="5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NETWORK &amp; FIND CAREER OPPORTUNITIES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304446" y="5029200"/>
            <a:ext cx="3495300" cy="2328743"/>
            <a:chOff x="0" y="0"/>
            <a:chExt cx="4660399" cy="310499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660399" cy="3104991"/>
            </a:xfrm>
            <a:custGeom>
              <a:avLst/>
              <a:gdLst/>
              <a:ahLst/>
              <a:cxnLst/>
              <a:rect l="l" t="t" r="r" b="b"/>
              <a:pathLst>
                <a:path w="4660399" h="3104991">
                  <a:moveTo>
                    <a:pt x="0" y="0"/>
                  </a:moveTo>
                  <a:lnTo>
                    <a:pt x="4660399" y="0"/>
                  </a:lnTo>
                  <a:lnTo>
                    <a:pt x="4660399" y="3104991"/>
                  </a:lnTo>
                  <a:lnTo>
                    <a:pt x="0" y="31049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69067" y="410241"/>
              <a:ext cx="3522266" cy="22845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98"/>
                </a:lnSpc>
              </a:pPr>
              <a:r>
                <a:rPr lang="en-US" sz="2248">
                  <a:solidFill>
                    <a:srgbClr val="302823"/>
                  </a:solidFill>
                  <a:latin typeface="Lato"/>
                  <a:ea typeface="Lato"/>
                  <a:cs typeface="Lato"/>
                  <a:sym typeface="Lato"/>
                </a:rPr>
                <a:t>Careershift is great networking tool. One search and I had an interview a day later.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040448" y="6236864"/>
            <a:ext cx="3495300" cy="2328743"/>
            <a:chOff x="0" y="0"/>
            <a:chExt cx="4660399" cy="310499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660399" cy="3104991"/>
            </a:xfrm>
            <a:custGeom>
              <a:avLst/>
              <a:gdLst/>
              <a:ahLst/>
              <a:cxnLst/>
              <a:rect l="l" t="t" r="r" b="b"/>
              <a:pathLst>
                <a:path w="4660399" h="3104991">
                  <a:moveTo>
                    <a:pt x="0" y="0"/>
                  </a:moveTo>
                  <a:lnTo>
                    <a:pt x="4660399" y="0"/>
                  </a:lnTo>
                  <a:lnTo>
                    <a:pt x="4660399" y="3104991"/>
                  </a:lnTo>
                  <a:lnTo>
                    <a:pt x="0" y="31049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9067" y="867143"/>
              <a:ext cx="3522266" cy="1370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98"/>
                </a:lnSpc>
              </a:pPr>
              <a:r>
                <a:rPr lang="en-US" sz="2248">
                  <a:solidFill>
                    <a:srgbClr val="302823"/>
                  </a:solidFill>
                  <a:latin typeface="Lato"/>
                  <a:ea typeface="Lato"/>
                  <a:cs typeface="Lato"/>
                  <a:sym typeface="Lato"/>
                </a:rPr>
                <a:t>Without Careershift, I wouldn’t have gotten my job.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-114300" y="8832499"/>
            <a:ext cx="8001000" cy="1333386"/>
            <a:chOff x="0" y="0"/>
            <a:chExt cx="3048000" cy="50795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048000" cy="507957"/>
            </a:xfrm>
            <a:custGeom>
              <a:avLst/>
              <a:gdLst/>
              <a:ahLst/>
              <a:cxnLst/>
              <a:rect l="l" t="t" r="r" b="b"/>
              <a:pathLst>
                <a:path w="3048000" h="507957">
                  <a:moveTo>
                    <a:pt x="0" y="0"/>
                  </a:moveTo>
                  <a:lnTo>
                    <a:pt x="3048000" y="0"/>
                  </a:lnTo>
                  <a:lnTo>
                    <a:pt x="3048000" y="507957"/>
                  </a:lnTo>
                  <a:lnTo>
                    <a:pt x="0" y="507957"/>
                  </a:lnTo>
                  <a:close/>
                </a:path>
              </a:pathLst>
            </a:custGeom>
            <a:solidFill>
              <a:srgbClr val="00397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3048000" cy="565107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505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3886200" y="9069314"/>
            <a:ext cx="3459770" cy="678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40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SIGN UP FOR FREE AT YOUR CAREER CENTER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87003" y="9078417"/>
            <a:ext cx="2730185" cy="609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3"/>
              </a:lnSpc>
            </a:pPr>
            <a:r>
              <a:rPr lang="en-US" sz="1766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[Insert QR Code or Career Center Info]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92457" y="7927159"/>
            <a:ext cx="2319278" cy="298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3"/>
              </a:lnSpc>
            </a:pPr>
            <a:r>
              <a:rPr lang="en-US" sz="1766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[Insert School Logo]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</Words>
  <Application>Microsoft Macintosh PowerPoint</Application>
  <PresentationFormat>Custom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Poppins</vt:lpstr>
      <vt:lpstr>Century Gothic Paneuropean Heavy</vt:lpstr>
      <vt:lpstr>Lato</vt:lpstr>
      <vt:lpstr>Calibri</vt:lpstr>
      <vt:lpstr>Century Gothic Paneuropean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Careershift Promotion for Students Flyer</dc:title>
  <cp:lastModifiedBy>Kirsten Lorenzen</cp:lastModifiedBy>
  <cp:revision>2</cp:revision>
  <dcterms:created xsi:type="dcterms:W3CDTF">2006-08-16T00:00:00Z</dcterms:created>
  <dcterms:modified xsi:type="dcterms:W3CDTF">2026-08-18T15:48:55Z</dcterms:modified>
  <dc:identifier>DAHHrMgfXjQ</dc:identifier>
</cp:coreProperties>
</file>