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772400" cy="10058400"/>
  <p:notesSz cx="6858000" cy="9144000"/>
  <p:embeddedFontLst>
    <p:embeddedFont>
      <p:font typeface="Century Gothic Paneuropean Heavy" charset="1" panose="020B0A02020202020204"/>
      <p:regular r:id="rId7"/>
    </p:embeddedFont>
    <p:embeddedFont>
      <p:font typeface="Century Gothic Paneuropean Bold" charset="1" panose="020B0702020202020204"/>
      <p:regular r:id="rId8"/>
    </p:embeddedFont>
    <p:embeddedFont>
      <p:font typeface="Lato Bold" charset="1" panose="020F0502020204030203"/>
      <p:regular r:id="rId9"/>
    </p:embeddedFont>
    <p:embeddedFont>
      <p:font typeface="Lato" charset="1" panose="020F05020202040302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46696" y="105132"/>
            <a:ext cx="3106061" cy="459120"/>
          </a:xfrm>
          <a:custGeom>
            <a:avLst/>
            <a:gdLst/>
            <a:ahLst/>
            <a:cxnLst/>
            <a:rect r="r" b="b" t="t" l="l"/>
            <a:pathLst>
              <a:path h="459120" w="3106061">
                <a:moveTo>
                  <a:pt x="0" y="0"/>
                </a:moveTo>
                <a:lnTo>
                  <a:pt x="3106061" y="0"/>
                </a:lnTo>
                <a:lnTo>
                  <a:pt x="3106061" y="459120"/>
                </a:lnTo>
                <a:lnTo>
                  <a:pt x="0" y="459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4300" y="669027"/>
            <a:ext cx="8001000" cy="2905209"/>
          </a:xfrm>
          <a:custGeom>
            <a:avLst/>
            <a:gdLst/>
            <a:ahLst/>
            <a:cxnLst/>
            <a:rect r="r" b="b" t="t" l="l"/>
            <a:pathLst>
              <a:path h="2905209" w="8001000">
                <a:moveTo>
                  <a:pt x="0" y="0"/>
                </a:moveTo>
                <a:lnTo>
                  <a:pt x="8001000" y="0"/>
                </a:lnTo>
                <a:lnTo>
                  <a:pt x="8001000" y="2905209"/>
                </a:lnTo>
                <a:lnTo>
                  <a:pt x="0" y="29052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5173" r="0" b="-68657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14300" y="3241880"/>
            <a:ext cx="8001000" cy="1004764"/>
            <a:chOff x="0" y="0"/>
            <a:chExt cx="3048000" cy="38276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048000" cy="382767"/>
            </a:xfrm>
            <a:custGeom>
              <a:avLst/>
              <a:gdLst/>
              <a:ahLst/>
              <a:cxnLst/>
              <a:rect r="r" b="b" t="t" l="l"/>
              <a:pathLst>
                <a:path h="382767" w="3048000">
                  <a:moveTo>
                    <a:pt x="0" y="0"/>
                  </a:moveTo>
                  <a:lnTo>
                    <a:pt x="3048000" y="0"/>
                  </a:lnTo>
                  <a:lnTo>
                    <a:pt x="3048000" y="382767"/>
                  </a:lnTo>
                  <a:lnTo>
                    <a:pt x="0" y="382767"/>
                  </a:lnTo>
                  <a:close/>
                </a:path>
              </a:pathLst>
            </a:custGeom>
            <a:solidFill>
              <a:srgbClr val="003976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3048000" cy="439917"/>
            </a:xfrm>
            <a:prstGeom prst="rect">
              <a:avLst/>
            </a:prstGeom>
          </p:spPr>
          <p:txBody>
            <a:bodyPr anchor="ctr" rtlCol="false" tIns="47790" lIns="47790" bIns="47790" rIns="47790"/>
            <a:lstStyle/>
            <a:p>
              <a:pPr algn="ctr">
                <a:lnSpc>
                  <a:spcPts val="1505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84091" y="3315690"/>
            <a:ext cx="7204219" cy="816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65"/>
              </a:lnSpc>
            </a:pPr>
            <a:r>
              <a:rPr lang="en-US" b="true" sz="2767" spc="55">
                <a:solidFill>
                  <a:srgbClr val="BFE5EF"/>
                </a:solidFill>
                <a:latin typeface="Century Gothic Paneuropean Heavy"/>
                <a:ea typeface="Century Gothic Paneuropean Heavy"/>
                <a:cs typeface="Century Gothic Paneuropean Heavy"/>
                <a:sym typeface="Century Gothic Paneuropean Heavy"/>
              </a:rPr>
              <a:t>BEST PRACTICES</a:t>
            </a:r>
            <a:r>
              <a:rPr lang="en-US" b="true" sz="2767" spc="55">
                <a:solidFill>
                  <a:srgbClr val="FFFFFF"/>
                </a:solidFill>
                <a:latin typeface="Century Gothic Paneuropean Heavy"/>
                <a:ea typeface="Century Gothic Paneuropean Heavy"/>
                <a:cs typeface="Century Gothic Paneuropean Heavy"/>
                <a:sym typeface="Century Gothic Paneuropean Heavy"/>
              </a:rPr>
              <a:t> FOR NETWORKING AND JOB SEARCH </a:t>
            </a:r>
            <a:r>
              <a:rPr lang="en-US" b="true" sz="2767" spc="55">
                <a:solidFill>
                  <a:srgbClr val="BFE5EF"/>
                </a:solidFill>
                <a:latin typeface="Century Gothic Paneuropean Heavy"/>
                <a:ea typeface="Century Gothic Paneuropean Heavy"/>
                <a:cs typeface="Century Gothic Paneuropean Heavy"/>
                <a:sym typeface="Century Gothic Paneuropean Heavy"/>
              </a:rPr>
              <a:t>SUCCESS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8750" y="4315222"/>
            <a:ext cx="3635789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60"/>
              </a:lnSpc>
              <a:spcBef>
                <a:spcPct val="0"/>
              </a:spcBef>
            </a:pPr>
            <a:r>
              <a:rPr lang="en-US" b="true" sz="1600">
                <a:solidFill>
                  <a:srgbClr val="00397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JOB SEARCH TIPS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8750" y="4582158"/>
            <a:ext cx="3704380" cy="462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Looking for an internship?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Go to Advanced Search, and Set Job Type to Internship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8750" y="5082538"/>
            <a:ext cx="3696131" cy="69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Need Visa Sponsorship?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Filter by H-1B Visa Sponsorship in Advanced Search to surface only employers who sponsor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0500" y="5811519"/>
            <a:ext cx="3696131" cy="69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Looking for direct jobs only?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Go to Advanced Search, and set Job Source to Company Websites to filter out all third party postings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8750" y="6540499"/>
            <a:ext cx="3696131" cy="69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Not sure where to start?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Try one of the guided sample searches on your dashboard – they're built to show you what's possible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0500" y="7412989"/>
            <a:ext cx="3704380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60"/>
              </a:lnSpc>
              <a:spcBef>
                <a:spcPct val="0"/>
              </a:spcBef>
            </a:pPr>
            <a:r>
              <a:rPr lang="en-US" b="true" sz="1600">
                <a:solidFill>
                  <a:srgbClr val="00397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CONTACT SEARCH TIPS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6999" y="7680959"/>
            <a:ext cx="3742727" cy="919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Search by name, company, school, or role: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Alumni of your school are often the easiest first conversation. Filter by “school attended” to find them fast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6999" y="8638539"/>
            <a:ext cx="3742727" cy="69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Require contact info: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Select "Require Email" or "Require Phone" to make sure every result is actually reachable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002258" y="4315222"/>
            <a:ext cx="3685701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60"/>
              </a:lnSpc>
              <a:spcBef>
                <a:spcPct val="0"/>
              </a:spcBef>
            </a:pPr>
            <a:r>
              <a:rPr lang="en-US" b="true" sz="1600">
                <a:solidFill>
                  <a:srgbClr val="00397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COMPANY SEARCH TIPS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18784" y="4582158"/>
            <a:ext cx="3685701" cy="69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Find companies by industry: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Use NAICS and SIC codes in Advanced Search to narrow to specific sectors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018784" y="5320663"/>
            <a:ext cx="3702227" cy="69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Size and fit matter: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 Filter by revenue, employee count, or Fortune 100/500/1000 to find companies that match what you're looking for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018784" y="6059169"/>
            <a:ext cx="3702227" cy="69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See who's actually hiring: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Use the Who's Hiring view to rank companies by open roles, growth rate, average posting duration, and repost rate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002258" y="7125971"/>
            <a:ext cx="3702227" cy="229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760"/>
              </a:lnSpc>
              <a:spcBef>
                <a:spcPct val="0"/>
              </a:spcBef>
            </a:pPr>
            <a:r>
              <a:rPr lang="en-US" b="true" sz="1600">
                <a:solidFill>
                  <a:srgbClr val="00397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GENERAL TIPS AND TRICKS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010521" y="7422516"/>
            <a:ext cx="3761879" cy="462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Save everything to Folders: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Jobs, contacts, and companies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029673" y="7992905"/>
            <a:ext cx="3742727" cy="462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Save your searches: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Name a search, save it, and rerun it anytime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029673" y="8555595"/>
            <a:ext cx="3742727" cy="69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Pick up where you left off: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Your dashboard resurfaces your last job, contact, and company search the moment you log back in</a:t>
            </a:r>
          </a:p>
        </p:txBody>
      </p:sp>
      <p:sp>
        <p:nvSpPr>
          <p:cNvPr name="AutoShape 24" id="24"/>
          <p:cNvSpPr/>
          <p:nvPr/>
        </p:nvSpPr>
        <p:spPr>
          <a:xfrm>
            <a:off x="56999" y="7317104"/>
            <a:ext cx="3696131" cy="0"/>
          </a:xfrm>
          <a:prstGeom prst="line">
            <a:avLst/>
          </a:prstGeom>
          <a:ln cap="flat" w="19050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4002258" y="6964046"/>
            <a:ext cx="3623063" cy="0"/>
          </a:xfrm>
          <a:prstGeom prst="line">
            <a:avLst/>
          </a:prstGeom>
          <a:ln cap="flat" w="19050">
            <a:solidFill>
              <a:srgbClr val="000000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TextBox 26" id="26"/>
          <p:cNvSpPr txBox="true"/>
          <p:nvPr/>
        </p:nvSpPr>
        <p:spPr>
          <a:xfrm rot="0">
            <a:off x="56999" y="9367520"/>
            <a:ext cx="3742727" cy="69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Ready to reach out?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Use Generate Outreach to draft a personalized email or LinkedIn message for any contact in seconds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4029673" y="9351250"/>
            <a:ext cx="3742727" cy="690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9"/>
              </a:lnSpc>
              <a:spcBef>
                <a:spcPct val="0"/>
              </a:spcBef>
            </a:pPr>
            <a:r>
              <a:rPr lang="en-US" b="true" sz="1299">
                <a:solidFill>
                  <a:srgbClr val="302823"/>
                </a:solidFill>
                <a:latin typeface="Lato Bold"/>
                <a:ea typeface="Lato Bold"/>
                <a:cs typeface="Lato Bold"/>
                <a:sym typeface="Lato Bold"/>
              </a:rPr>
              <a:t>Stay on track with Tasks:</a:t>
            </a:r>
            <a:r>
              <a:rPr lang="en-US" sz="1299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 Capture next steps: follow-ups, cover letters, and deadlines, right from your dashboard so nothing slips through the cracks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DAHHrMgfXjQ</dc:identifier>
  <dcterms:modified xsi:type="dcterms:W3CDTF">2011-08-01T06:04:30Z</dcterms:modified>
  <cp:revision>1</cp:revision>
  <dc:title>Careershift Promotion for Students Flyer</dc:title>
</cp:coreProperties>
</file>