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7772400" cy="10058400"/>
  <p:notesSz cx="6858000" cy="9144000"/>
  <p:embeddedFontLst>
    <p:embeddedFont>
      <p:font typeface="Lato" charset="1" panose="020F0502020204030203"/>
      <p:regular r:id="rId7"/>
    </p:embeddedFont>
    <p:embeddedFont>
      <p:font typeface="Century Gothic Paneuropean Bold" charset="1" panose="020B0702020202020204"/>
      <p:regular r:id="rId8"/>
    </p:embeddedFont>
    <p:embeddedFont>
      <p:font typeface="Lato Bold" charset="1" panose="020F0502020204030203"/>
      <p:regular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jpe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AFA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346787" y="0"/>
            <a:ext cx="2783866" cy="411495"/>
          </a:xfrm>
          <a:custGeom>
            <a:avLst/>
            <a:gdLst/>
            <a:ahLst/>
            <a:cxnLst/>
            <a:rect r="r" b="b" t="t" l="l"/>
            <a:pathLst>
              <a:path h="411495" w="2783866">
                <a:moveTo>
                  <a:pt x="0" y="0"/>
                </a:moveTo>
                <a:lnTo>
                  <a:pt x="2783866" y="0"/>
                </a:lnTo>
                <a:lnTo>
                  <a:pt x="2783866" y="411495"/>
                </a:lnTo>
                <a:lnTo>
                  <a:pt x="0" y="41149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114300" y="556002"/>
            <a:ext cx="8001000" cy="3094611"/>
          </a:xfrm>
          <a:custGeom>
            <a:avLst/>
            <a:gdLst/>
            <a:ahLst/>
            <a:cxnLst/>
            <a:rect r="r" b="b" t="t" l="l"/>
            <a:pathLst>
              <a:path h="3094611" w="8001000">
                <a:moveTo>
                  <a:pt x="0" y="0"/>
                </a:moveTo>
                <a:lnTo>
                  <a:pt x="8001000" y="0"/>
                </a:lnTo>
                <a:lnTo>
                  <a:pt x="8001000" y="3094612"/>
                </a:lnTo>
                <a:lnTo>
                  <a:pt x="0" y="309461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-16043" r="0" b="-56212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-114300" y="9001406"/>
            <a:ext cx="8001000" cy="1164479"/>
            <a:chOff x="0" y="0"/>
            <a:chExt cx="3048000" cy="443611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3048000" cy="443611"/>
            </a:xfrm>
            <a:custGeom>
              <a:avLst/>
              <a:gdLst/>
              <a:ahLst/>
              <a:cxnLst/>
              <a:rect r="r" b="b" t="t" l="l"/>
              <a:pathLst>
                <a:path h="443611" w="3048000">
                  <a:moveTo>
                    <a:pt x="0" y="0"/>
                  </a:moveTo>
                  <a:lnTo>
                    <a:pt x="3048000" y="0"/>
                  </a:lnTo>
                  <a:lnTo>
                    <a:pt x="3048000" y="443611"/>
                  </a:lnTo>
                  <a:lnTo>
                    <a:pt x="0" y="443611"/>
                  </a:lnTo>
                  <a:close/>
                </a:path>
              </a:pathLst>
            </a:custGeom>
            <a:solidFill>
              <a:srgbClr val="BFE5EF"/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0" y="-57150"/>
              <a:ext cx="3048000" cy="500761"/>
            </a:xfrm>
            <a:prstGeom prst="rect">
              <a:avLst/>
            </a:prstGeom>
          </p:spPr>
          <p:txBody>
            <a:bodyPr anchor="ctr" rtlCol="false" tIns="47790" lIns="47790" bIns="47790" rIns="47790"/>
            <a:lstStyle/>
            <a:p>
              <a:pPr algn="ctr">
                <a:lnSpc>
                  <a:spcPts val="1505"/>
                </a:lnSpc>
              </a:pPr>
            </a:p>
          </p:txBody>
        </p:sp>
      </p:grpSp>
      <p:grpSp>
        <p:nvGrpSpPr>
          <p:cNvPr name="Group 7" id="7"/>
          <p:cNvGrpSpPr/>
          <p:nvPr/>
        </p:nvGrpSpPr>
        <p:grpSpPr>
          <a:xfrm rot="0">
            <a:off x="-114300" y="3555327"/>
            <a:ext cx="8001000" cy="1246756"/>
            <a:chOff x="0" y="0"/>
            <a:chExt cx="3048000" cy="474955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3048000" cy="474955"/>
            </a:xfrm>
            <a:custGeom>
              <a:avLst/>
              <a:gdLst/>
              <a:ahLst/>
              <a:cxnLst/>
              <a:rect r="r" b="b" t="t" l="l"/>
              <a:pathLst>
                <a:path h="474955" w="3048000">
                  <a:moveTo>
                    <a:pt x="0" y="0"/>
                  </a:moveTo>
                  <a:lnTo>
                    <a:pt x="3048000" y="0"/>
                  </a:lnTo>
                  <a:lnTo>
                    <a:pt x="3048000" y="474955"/>
                  </a:lnTo>
                  <a:lnTo>
                    <a:pt x="0" y="474955"/>
                  </a:lnTo>
                  <a:close/>
                </a:path>
              </a:pathLst>
            </a:custGeom>
            <a:solidFill>
              <a:srgbClr val="BFE5EF"/>
            </a:solidFill>
          </p:spPr>
        </p:sp>
        <p:sp>
          <p:nvSpPr>
            <p:cNvPr name="TextBox 9" id="9"/>
            <p:cNvSpPr txBox="true"/>
            <p:nvPr/>
          </p:nvSpPr>
          <p:spPr>
            <a:xfrm>
              <a:off x="0" y="-57150"/>
              <a:ext cx="3048000" cy="532105"/>
            </a:xfrm>
            <a:prstGeom prst="rect">
              <a:avLst/>
            </a:prstGeom>
          </p:spPr>
          <p:txBody>
            <a:bodyPr anchor="ctr" rtlCol="false" tIns="47790" lIns="47790" bIns="47790" rIns="47790"/>
            <a:lstStyle/>
            <a:p>
              <a:pPr algn="ctr">
                <a:lnSpc>
                  <a:spcPts val="1505"/>
                </a:lnSpc>
              </a:pP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-114300" y="4802083"/>
            <a:ext cx="8001000" cy="4199323"/>
            <a:chOff x="0" y="0"/>
            <a:chExt cx="2789020" cy="1463816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2789020" cy="1463816"/>
            </a:xfrm>
            <a:custGeom>
              <a:avLst/>
              <a:gdLst/>
              <a:ahLst/>
              <a:cxnLst/>
              <a:rect r="r" b="b" t="t" l="l"/>
              <a:pathLst>
                <a:path h="1463816" w="2789020">
                  <a:moveTo>
                    <a:pt x="0" y="0"/>
                  </a:moveTo>
                  <a:lnTo>
                    <a:pt x="2789020" y="0"/>
                  </a:lnTo>
                  <a:lnTo>
                    <a:pt x="2789020" y="1463816"/>
                  </a:lnTo>
                  <a:lnTo>
                    <a:pt x="0" y="1463816"/>
                  </a:lnTo>
                  <a:close/>
                </a:path>
              </a:pathLst>
            </a:custGeom>
            <a:solidFill>
              <a:srgbClr val="003976"/>
            </a:solidFill>
          </p:spPr>
        </p:sp>
        <p:sp>
          <p:nvSpPr>
            <p:cNvPr name="TextBox 12" id="12"/>
            <p:cNvSpPr txBox="true"/>
            <p:nvPr/>
          </p:nvSpPr>
          <p:spPr>
            <a:xfrm>
              <a:off x="0" y="-38100"/>
              <a:ext cx="2789020" cy="150191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473"/>
                </a:lnSpc>
              </a:pPr>
            </a:p>
          </p:txBody>
        </p:sp>
      </p:grpSp>
      <p:sp>
        <p:nvSpPr>
          <p:cNvPr name="TextBox 13" id="13"/>
          <p:cNvSpPr txBox="true"/>
          <p:nvPr/>
        </p:nvSpPr>
        <p:spPr>
          <a:xfrm rot="0">
            <a:off x="5042215" y="113471"/>
            <a:ext cx="2730185" cy="2980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473"/>
              </a:lnSpc>
            </a:pPr>
            <a:r>
              <a:rPr lang="en-US" sz="1766">
                <a:solidFill>
                  <a:srgbClr val="302823"/>
                </a:solidFill>
                <a:latin typeface="Lato"/>
                <a:ea typeface="Lato"/>
                <a:cs typeface="Lato"/>
                <a:sym typeface="Lato"/>
              </a:rPr>
              <a:t>[Insert School Logo]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3886200" y="9254080"/>
            <a:ext cx="3459770" cy="6781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640"/>
              </a:lnSpc>
              <a:spcBef>
                <a:spcPct val="0"/>
              </a:spcBef>
            </a:pPr>
            <a:r>
              <a:rPr lang="en-US" b="true" sz="2400">
                <a:solidFill>
                  <a:srgbClr val="003976"/>
                </a:solidFill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SIGN UP FOR FREE AT YOUR CAREER CENTER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504727" y="9243060"/>
            <a:ext cx="2730185" cy="6028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473"/>
              </a:lnSpc>
            </a:pPr>
            <a:r>
              <a:rPr lang="en-US" sz="1766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[Insert QR Code or Career Center Info]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749167" y="3768702"/>
            <a:ext cx="6274066" cy="84858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3374"/>
              </a:lnSpc>
              <a:spcBef>
                <a:spcPct val="0"/>
              </a:spcBef>
            </a:pPr>
            <a:r>
              <a:rPr lang="en-US" b="true" sz="3067" spc="61">
                <a:solidFill>
                  <a:srgbClr val="003976"/>
                </a:solidFill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A BETTER WAY TO NETWORK &amp; FIND CAREER OPPORTUNITIES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14300" y="6070782"/>
            <a:ext cx="7772400" cy="259948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474973" indent="-237487" lvl="1">
              <a:lnSpc>
                <a:spcPts val="3079"/>
              </a:lnSpc>
              <a:buFont typeface="Arial"/>
              <a:buChar char="•"/>
            </a:pPr>
            <a:r>
              <a:rPr lang="en-US" sz="2199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Browse 270M+ contacts to access the 70% of jobs that aren’t posted</a:t>
            </a:r>
          </a:p>
          <a:p>
            <a:pPr algn="l">
              <a:lnSpc>
                <a:spcPts val="1120"/>
              </a:lnSpc>
            </a:pPr>
          </a:p>
          <a:p>
            <a:pPr algn="l" marL="474973" indent="-237487" lvl="1">
              <a:lnSpc>
                <a:spcPts val="3079"/>
              </a:lnSpc>
              <a:buFont typeface="Arial"/>
              <a:buChar char="•"/>
            </a:pPr>
            <a:r>
              <a:rPr lang="en-US" sz="2199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Research 653K+ employ</a:t>
            </a:r>
            <a:r>
              <a:rPr lang="en-US" sz="2199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ers to see what they pay and if they’re growing</a:t>
            </a:r>
          </a:p>
          <a:p>
            <a:pPr algn="l">
              <a:lnSpc>
                <a:spcPts val="1120"/>
              </a:lnSpc>
            </a:pPr>
          </a:p>
          <a:p>
            <a:pPr algn="l" marL="474973" indent="-237487" lvl="1">
              <a:lnSpc>
                <a:spcPts val="3079"/>
              </a:lnSpc>
              <a:buFont typeface="Arial"/>
              <a:buChar char="•"/>
            </a:pPr>
            <a:r>
              <a:rPr lang="en-US" sz="2199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Generate</a:t>
            </a:r>
            <a:r>
              <a:rPr lang="en-US" sz="2199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 personalized networking outreach for any contact in seconds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331032" y="4984232"/>
            <a:ext cx="7110335" cy="803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3165"/>
              </a:lnSpc>
            </a:pPr>
            <a:r>
              <a:rPr lang="en-US" b="true" sz="2595" spc="12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Careershift makes networking possible for EVERYONE regardless of exsisting connections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DAHHrMgfXjQ</dc:identifier>
  <dcterms:modified xsi:type="dcterms:W3CDTF">2011-08-01T06:04:30Z</dcterms:modified>
  <cp:revision>1</cp:revision>
  <dc:title>Careershift Promotion for Students Flyer</dc:title>
</cp:coreProperties>
</file>